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99"/>
  </p:notesMasterIdLst>
  <p:sldIdLst>
    <p:sldId id="264" r:id="rId5"/>
    <p:sldId id="2134805727" r:id="rId6"/>
    <p:sldId id="5054" r:id="rId7"/>
    <p:sldId id="362" r:id="rId8"/>
    <p:sldId id="2134805738" r:id="rId9"/>
    <p:sldId id="2076137127" r:id="rId10"/>
    <p:sldId id="2134805796" r:id="rId11"/>
    <p:sldId id="281" r:id="rId12"/>
    <p:sldId id="303" r:id="rId13"/>
    <p:sldId id="313" r:id="rId14"/>
    <p:sldId id="2134805746" r:id="rId15"/>
    <p:sldId id="2134805752" r:id="rId16"/>
    <p:sldId id="2134805753" r:id="rId17"/>
    <p:sldId id="282" r:id="rId18"/>
    <p:sldId id="288" r:id="rId19"/>
    <p:sldId id="289" r:id="rId20"/>
    <p:sldId id="292" r:id="rId21"/>
    <p:sldId id="283" r:id="rId22"/>
    <p:sldId id="284" r:id="rId23"/>
    <p:sldId id="290" r:id="rId24"/>
    <p:sldId id="293" r:id="rId25"/>
    <p:sldId id="285" r:id="rId26"/>
    <p:sldId id="286" r:id="rId27"/>
    <p:sldId id="2134805754" r:id="rId28"/>
    <p:sldId id="2134805755" r:id="rId29"/>
    <p:sldId id="300" r:id="rId30"/>
    <p:sldId id="2134805756" r:id="rId31"/>
    <p:sldId id="2134805757" r:id="rId32"/>
    <p:sldId id="308" r:id="rId33"/>
    <p:sldId id="302" r:id="rId34"/>
    <p:sldId id="2134805759" r:id="rId35"/>
    <p:sldId id="2134805760" r:id="rId36"/>
    <p:sldId id="2134805761" r:id="rId37"/>
    <p:sldId id="2134805762" r:id="rId38"/>
    <p:sldId id="2134805763" r:id="rId39"/>
    <p:sldId id="299" r:id="rId40"/>
    <p:sldId id="2134805764" r:id="rId41"/>
    <p:sldId id="2134805765" r:id="rId42"/>
    <p:sldId id="2134805766" r:id="rId43"/>
    <p:sldId id="2134805768" r:id="rId44"/>
    <p:sldId id="2134805769" r:id="rId45"/>
    <p:sldId id="2134805770" r:id="rId46"/>
    <p:sldId id="2134805771" r:id="rId47"/>
    <p:sldId id="2134805772" r:id="rId48"/>
    <p:sldId id="298" r:id="rId49"/>
    <p:sldId id="2134805773" r:id="rId50"/>
    <p:sldId id="2134805774" r:id="rId51"/>
    <p:sldId id="2134805775" r:id="rId52"/>
    <p:sldId id="2134805776" r:id="rId53"/>
    <p:sldId id="2134805777" r:id="rId54"/>
    <p:sldId id="2134805778" r:id="rId55"/>
    <p:sldId id="2134805779" r:id="rId56"/>
    <p:sldId id="2134805743" r:id="rId57"/>
    <p:sldId id="2134805780" r:id="rId58"/>
    <p:sldId id="2134805781" r:id="rId59"/>
    <p:sldId id="2134805744" r:id="rId60"/>
    <p:sldId id="2134805784" r:id="rId61"/>
    <p:sldId id="2134805785" r:id="rId62"/>
    <p:sldId id="2134805786" r:id="rId63"/>
    <p:sldId id="2134805790" r:id="rId64"/>
    <p:sldId id="2134805791" r:id="rId65"/>
    <p:sldId id="2134805792" r:id="rId66"/>
    <p:sldId id="2134805793" r:id="rId67"/>
    <p:sldId id="2134805794" r:id="rId68"/>
    <p:sldId id="2134805795" r:id="rId69"/>
    <p:sldId id="2134805787" r:id="rId70"/>
    <p:sldId id="2134805788" r:id="rId71"/>
    <p:sldId id="2134805789" r:id="rId72"/>
    <p:sldId id="2134805782" r:id="rId73"/>
    <p:sldId id="2134805783" r:id="rId74"/>
    <p:sldId id="297" r:id="rId75"/>
    <p:sldId id="2134805767" r:id="rId76"/>
    <p:sldId id="291" r:id="rId77"/>
    <p:sldId id="301" r:id="rId78"/>
    <p:sldId id="310" r:id="rId79"/>
    <p:sldId id="311" r:id="rId80"/>
    <p:sldId id="309" r:id="rId81"/>
    <p:sldId id="312" r:id="rId82"/>
    <p:sldId id="2134805758" r:id="rId83"/>
    <p:sldId id="294" r:id="rId84"/>
    <p:sldId id="295" r:id="rId85"/>
    <p:sldId id="287" r:id="rId86"/>
    <p:sldId id="305" r:id="rId87"/>
    <p:sldId id="2759" r:id="rId88"/>
    <p:sldId id="2134805745" r:id="rId89"/>
    <p:sldId id="2760" r:id="rId90"/>
    <p:sldId id="2782" r:id="rId91"/>
    <p:sldId id="2781" r:id="rId92"/>
    <p:sldId id="2757" r:id="rId93"/>
    <p:sldId id="2766" r:id="rId94"/>
    <p:sldId id="2134805749" r:id="rId95"/>
    <p:sldId id="2780" r:id="rId96"/>
    <p:sldId id="2134805751" r:id="rId97"/>
    <p:sldId id="304" r:id="rId9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076137127"/>
          </p14:sldIdLst>
        </p14:section>
        <p14:section name="Under Construction" id="{1E61F531-83FC-448D-B952-D63552D6E8CE}">
          <p14:sldIdLst>
            <p14:sldId id="2134805796"/>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28" autoAdjust="0"/>
  </p:normalViewPr>
  <p:slideViewPr>
    <p:cSldViewPr snapToGrid="0">
      <p:cViewPr>
        <p:scale>
          <a:sx n="75" d="100"/>
          <a:sy n="75" d="100"/>
        </p:scale>
        <p:origin x="1998" y="1266"/>
      </p:cViewPr>
      <p:guideLst>
        <p:guide orient="horz" pos="1620"/>
        <p:guide pos="2880"/>
      </p:guideLst>
    </p:cSldViewPr>
  </p:slideViewPr>
  <p:notesTextViewPr>
    <p:cViewPr>
      <p:scale>
        <a:sx n="3" d="2"/>
        <a:sy n="3" d="2"/>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viewProps" Target="viewProps.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commentAuthors" Target="commentAuthors.xml"/><Relationship Id="rId105"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gif>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Wed, 7/17/2024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48</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49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53</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60</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65</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84</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85</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86</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87</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88</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89</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90</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92</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93</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9</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10</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40</a:t>
            </a:fld>
            <a:endParaRPr lang="en-US"/>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Wed, 7/17/2024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
        <p:nvSpPr>
          <p:cNvPr id="7" name="Title 1"/>
          <p:cNvSpPr txBox="1">
            <a:spLocks/>
          </p:cNvSpPr>
          <p:nvPr userDrawn="1"/>
        </p:nvSpPr>
        <p:spPr>
          <a:xfrm>
            <a:off x="457200" y="210636"/>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pPr algn="ctr"/>
            <a:r>
              <a:rPr lang="en-US">
                <a:solidFill>
                  <a:schemeClr val="tx1"/>
                </a:solidFill>
                <a:latin typeface="Segoe Pro" charset="0"/>
              </a:rPr>
              <a:t>Click to edit Master title style</a:t>
            </a:r>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8.xml"/><Relationship Id="rId4" Type="http://schemas.openxmlformats.org/officeDocument/2006/relationships/image" Target="../media/image3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425220" y="1287286"/>
            <a:ext cx="3971636" cy="3098799"/>
          </a:xfrm>
        </p:spPr>
        <p:txBody>
          <a:bodyPr/>
          <a:lstStyle/>
          <a:p>
            <a:r>
              <a:rPr lang="en-US" dirty="0"/>
              <a:t>Based in Nashville, TN, US</a:t>
            </a:r>
          </a:p>
          <a:p>
            <a:pPr lvl="1"/>
            <a:r>
              <a:rPr lang="en-US" dirty="0"/>
              <a:t>Central time zone</a:t>
            </a:r>
          </a:p>
          <a:p>
            <a:r>
              <a:rPr lang="en-US" dirty="0"/>
              <a:t>26-year Microsoft Certified Trainer (MCT)</a:t>
            </a:r>
          </a:p>
          <a:p>
            <a:r>
              <a:rPr lang="en-US" dirty="0"/>
              <a:t>6-year Microsoft MVP in Azure AI</a:t>
            </a:r>
          </a:p>
          <a:p>
            <a:r>
              <a:rPr lang="en-US" dirty="0"/>
              <a:t>Connect: 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01" y="1974850"/>
            <a:ext cx="1193800" cy="119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07:00am  -  Start</a:t>
            </a:r>
          </a:p>
          <a:p>
            <a:r>
              <a:rPr lang="en-US" sz="2800" dirty="0"/>
              <a:t>08:00am  -  10-minute break</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8736</TotalTime>
  <Words>3743</Words>
  <Application>Microsoft Office PowerPoint</Application>
  <PresentationFormat>On-screen Show (16:9)</PresentationFormat>
  <Paragraphs>425</Paragraphs>
  <Slides>94</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94</vt:i4>
      </vt:variant>
    </vt:vector>
  </HeadingPairs>
  <TitlesOfParts>
    <vt:vector size="102" baseType="lpstr">
      <vt:lpstr>Arial</vt:lpstr>
      <vt:lpstr>Calibri</vt:lpstr>
      <vt:lpstr>Myriad Pro</vt:lpstr>
      <vt:lpstr>PS TT Commons</vt:lpstr>
      <vt:lpstr>PS TT Commons DemiBold</vt:lpstr>
      <vt:lpstr>PS TT Commons Medium</vt:lpstr>
      <vt:lpstr>Segoe Pro</vt:lpstr>
      <vt:lpstr>Standard_LiveLessons_2017</vt:lpstr>
      <vt:lpstr>PowerPoint Presentation</vt:lpstr>
      <vt:lpstr>Tim Warner</vt:lpstr>
      <vt:lpstr>Learning Goals</vt:lpstr>
      <vt:lpstr>Course materials</vt:lpstr>
      <vt:lpstr>Break Schedule (Central Time Zone)</vt:lpstr>
      <vt:lpstr>Thank you!</vt:lpstr>
      <vt:lpstr>This Section Is...</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40</cp:revision>
  <dcterms:created xsi:type="dcterms:W3CDTF">2015-09-28T19:52:00Z</dcterms:created>
  <dcterms:modified xsi:type="dcterms:W3CDTF">2024-07-18T18:20:30Z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